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2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260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456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4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9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12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81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383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4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5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21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431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3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48800" cy="1328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3940" y="2852936"/>
            <a:ext cx="8280920" cy="852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</a:p>
          <a:p>
            <a:pPr algn="ctr"/>
            <a:endParaRPr lang="ru-RU" sz="44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Районный конкурс рисунков, приуроченный</a:t>
            </a: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к 35-летию Новошешминского района</a:t>
            </a:r>
          </a:p>
          <a:p>
            <a:pPr algn="ctr"/>
            <a:r>
              <a:rPr lang="ru-RU" sz="36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«Мой родной, Новошешминск!»</a:t>
            </a:r>
          </a:p>
          <a:p>
            <a:pPr algn="ctr"/>
            <a:endParaRPr lang="ru-RU" sz="44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Петрова Александра</a:t>
            </a:r>
          </a:p>
          <a:p>
            <a:pPr algn="ctr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«Архангельская ООШ»</a:t>
            </a:r>
          </a:p>
          <a:p>
            <a:pPr algn="ctr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Педагог: Забродина Валентина Николаевна</a:t>
            </a: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МБУ ДО		      Мартышова С.В.</a:t>
            </a:r>
          </a:p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«ЦДТ НМР РТ»		      </a:t>
            </a:r>
          </a:p>
          <a:p>
            <a:pPr algn="ctr"/>
            <a:endParaRPr lang="ru-RU" sz="4000" b="1" i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209" y="9680847"/>
            <a:ext cx="1547813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5"/>
          <p:cNvSpPr txBox="1"/>
          <p:nvPr/>
        </p:nvSpPr>
        <p:spPr>
          <a:xfrm>
            <a:off x="4298641" y="11132125"/>
            <a:ext cx="85151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9972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33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2018-06-06T05:04:11Z</dcterms:created>
  <dcterms:modified xsi:type="dcterms:W3CDTF">2018-06-06T13:03:17Z</dcterms:modified>
</cp:coreProperties>
</file>